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E91C-50A2-EC07-EB2C-634D36597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EE844-C992-7F35-FCC6-224F38139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47ECC-7245-41E5-3F26-BEDD4AAB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620AF-6CC1-F639-5ACC-437F7A5A7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B89FF-0769-39D7-4249-A136A594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145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AE46-76A1-39F9-5199-D4DAB667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D613B-9B1A-F761-194C-A2AD454AD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39905-8607-271D-BDF5-97929440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2C775-EB3E-7821-D910-EA9370A9A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3AE8-EFD4-1EE7-4F0B-A8DA050F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621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98F15-5CB5-9AD2-7EA8-630E51065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2EB85-984D-68D6-AF85-42877F31B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A605E-6A5A-2427-3AA6-0DE50BBA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2BCAA-D9BB-BB7A-C144-1B443A5F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2D7EF-7546-27C0-E3CA-2FEAF8E9F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19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CE24-CABB-A144-B63D-4B5B8F7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EE8D8-9467-88A3-859C-8F7D6D71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38E1-CEB7-98ED-EA1F-075835EB7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B670-C98A-6F36-A715-60E3346C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6C829-B3C6-E4E3-FA35-7FDB2C58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54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E071-0597-D181-35D9-AD74F970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65097-0C3C-B570-0F31-7CBA951FE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8A89-5AAA-ABFE-3CB9-EFD9F236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02F9D-EB33-359D-7118-C24F16D0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C283-CC27-8ED1-A8D1-06125F8E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63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166A-6440-CB43-2DD6-3D29E375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182AC-3FC2-76A7-AC00-661B3C46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C7E31-BA95-3719-51BA-01B0D3E38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06534-B431-7508-03ED-2D74B19D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FAE89-842C-40A3-8EDC-5B995BC9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6AB65-8B01-265D-8D51-06A1C6E4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53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7F3A-C0AA-56F1-9C6E-B67B05F4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6E7C6-83E6-4650-50C5-CEC4779DB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0A16E-6E97-6449-43B5-F77CFD17C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80E17-95D2-47A4-2667-D8100AA05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4865D5-00E9-07FA-B88C-0DF5DC17D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FF788-F0A5-D84C-59F8-5645537B7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FF0EA-2496-3121-8BAB-3913A0D5F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0505C-D2BF-E459-E792-C4116AFC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97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D7A6-B698-BCA8-3178-3AB2C101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D4DF1-39B0-AEF0-96DE-C27E4ABB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049B4-2649-41D0-E86F-E86ADC8F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9EA2F-2ABB-04FE-5257-DFE81B8A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8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AA278B-78F4-EAB6-82D2-E5C6C5EFF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A32EE-87BC-E856-47A3-6A7EAB68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ED4DB-AC32-7452-62D4-8A04F7869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958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F01B-1EA5-C089-3EBA-AADDF77F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B94E9-C2FB-4C9F-4536-F6DD585B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C371D-D793-3788-4B93-7E2699B55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304D2-0E59-DDB8-4BA1-ED27196E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B23D1-806E-2D26-C352-254F593D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DEB5-FC1E-A93B-E107-0E78BAD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169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2889-E014-6A3B-7C7C-9F4CB4DD1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4810-687F-B6CE-EA70-1221AA4AA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23E57-50DC-36F0-97A0-0F9A4444B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DE08F-8F5E-C4C6-BA55-4566BBF2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E8891-0BE5-8488-4414-964A1895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EEA25-45EA-036C-66EB-D523C741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3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0B6F9-FDB7-FB2A-58ED-464A64A1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2A20-44CD-5EAD-34A4-A45439CF2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C12B-992F-7BBE-52F0-3EEFA7126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EA853-AFA3-49D1-B9FB-7C97C1C278D0}" type="datetimeFigureOut">
              <a:rPr lang="en-IN" smtClean="0"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8B32E-A4DF-2E45-4BBF-49B3F6B02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59CE-1EE4-95A3-CC3E-79AD203DA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A334E-E66A-4E39-88B6-B127DE6AF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203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5B938D-E41A-F0D8-A7FF-347EE6BF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6"/>
            <a:ext cx="12192000" cy="68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8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F5268-F9A8-FEFC-492C-03533360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4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1814-BC14-E5A9-AC66-7D81E4938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2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C998D-BDFB-9456-119D-ED93D909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82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7AC70-FEC2-E675-7B3E-85082F1B4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5E8F4-3168-9E78-1C3E-F465965AD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9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8CC42-C0E4-B10C-A34F-CFEFB73C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CA8EA-E143-214E-E608-2BDF10CB3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4B22B-BFE5-457C-8A4C-5EFC18483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15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D5176-AD50-EC79-032B-1AC2D5AC8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72E30D-097C-9EFD-11A1-D87F6EE7B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4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79A2-FF4D-028A-AFA8-1D865CAA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4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E139B-B20E-9D1C-6089-E8D1979DD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5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B36ED-5E35-60F9-7927-D318DD3ED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1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21149-0223-E146-9568-0219E38CB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11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80876-A41D-44F7-7F23-E87F4829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04928-F75B-2968-34E0-7264C4BF6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0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D4E424-8E98-348F-25ED-BDF9C54F4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4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C55E0F-BC3B-4B80-3DEE-32F8BD02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02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814FF-78FF-0FCA-2569-F8386E3A9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0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68262-DE38-BCE1-79F7-3C40B96C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87B88-4A47-FA42-7361-8B2E23914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1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Raksha K C</dc:creator>
  <cp:lastModifiedBy>Raksha K C</cp:lastModifiedBy>
  <cp:revision>1</cp:revision>
  <dcterms:created xsi:type="dcterms:W3CDTF">2025-01-14T10:02:03Z</dcterms:created>
  <dcterms:modified xsi:type="dcterms:W3CDTF">2025-01-14T10:02:04Z</dcterms:modified>
</cp:coreProperties>
</file>